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nuprakash D.V" userId="e3cb3137e3bd1530" providerId="LiveId" clId="{CE34D11B-522C-42C4-9318-8FFB59F4AA84}"/>
    <pc:docChg chg="modSld">
      <pc:chgData name="Bhanuprakash D.V" userId="e3cb3137e3bd1530" providerId="LiveId" clId="{CE34D11B-522C-42C4-9318-8FFB59F4AA84}" dt="2024-04-15T04:22:06.152" v="1" actId="1037"/>
      <pc:docMkLst>
        <pc:docMk/>
      </pc:docMkLst>
      <pc:sldChg chg="modSp mod">
        <pc:chgData name="Bhanuprakash D.V" userId="e3cb3137e3bd1530" providerId="LiveId" clId="{CE34D11B-522C-42C4-9318-8FFB59F4AA84}" dt="2024-04-15T04:22:06.152" v="1" actId="1037"/>
        <pc:sldMkLst>
          <pc:docMk/>
          <pc:sldMk cId="3273649204" sldId="260"/>
        </pc:sldMkLst>
        <pc:picChg chg="mod">
          <ac:chgData name="Bhanuprakash D.V" userId="e3cb3137e3bd1530" providerId="LiveId" clId="{CE34D11B-522C-42C4-9318-8FFB59F4AA84}" dt="2024-04-15T04:22:06.152" v="1" actId="1037"/>
          <ac:picMkLst>
            <pc:docMk/>
            <pc:sldMk cId="3273649204" sldId="260"/>
            <ac:picMk id="5" creationId="{2305DFB3-41B0-656B-B2C7-44B2739CF0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84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62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5870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687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6555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688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142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35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60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199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32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123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18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11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74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42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17C0A-0845-467E-BE31-43C8D8641CAA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0BC5482-82ED-47C7-980D-762A5DABAD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85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5159-77F7-A9AE-EEE6-0C6C1A461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710268"/>
            <a:ext cx="7766936" cy="164630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ECOMMERCE WEBSITE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B6320-C98C-0C12-5FBD-DE3F095B5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669833"/>
            <a:ext cx="7766936" cy="1096899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Celestial Cart</a:t>
            </a:r>
          </a:p>
        </p:txBody>
      </p:sp>
    </p:spTree>
    <p:extLst>
      <p:ext uri="{BB962C8B-B14F-4D97-AF65-F5344CB8AC3E}">
        <p14:creationId xmlns:p14="http://schemas.microsoft.com/office/powerpoint/2010/main" val="57042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Images – Browse 282,968 Stock ...">
            <a:extLst>
              <a:ext uri="{FF2B5EF4-FFF2-40B4-BE49-F238E27FC236}">
                <a16:creationId xmlns:a16="http://schemas.microsoft.com/office/drawing/2014/main" id="{E74950AF-37BE-6402-ECCE-2418640714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7" y="751113"/>
            <a:ext cx="8621484" cy="46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21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ED3E4-01FB-F9C5-405D-31A0B6A3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5575"/>
            <a:ext cx="8596668" cy="835025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9BD8D5-C094-8200-5025-E47E0C9B4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066800"/>
            <a:ext cx="10850637" cy="5791200"/>
          </a:xfrm>
        </p:spPr>
      </p:pic>
    </p:spTree>
    <p:extLst>
      <p:ext uri="{BB962C8B-B14F-4D97-AF65-F5344CB8AC3E}">
        <p14:creationId xmlns:p14="http://schemas.microsoft.com/office/powerpoint/2010/main" val="181615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0E5E-8026-B8F6-6793-0C1BFC2C3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779933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C38D2B-B606-2FE8-BA88-6F07441FB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936171"/>
            <a:ext cx="10709123" cy="5921829"/>
          </a:xfrm>
        </p:spPr>
      </p:pic>
    </p:spTree>
    <p:extLst>
      <p:ext uri="{BB962C8B-B14F-4D97-AF65-F5344CB8AC3E}">
        <p14:creationId xmlns:p14="http://schemas.microsoft.com/office/powerpoint/2010/main" val="120951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2D6-2BCB-AA03-A35C-7BE8AD9AC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7924"/>
            <a:ext cx="8596668" cy="59871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FEATURED PROJECTS</a:t>
            </a:r>
            <a:b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2686CF-BB8D-61E0-D791-A063E80FA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914400"/>
            <a:ext cx="10556723" cy="5943600"/>
          </a:xfrm>
        </p:spPr>
      </p:pic>
    </p:spTree>
    <p:extLst>
      <p:ext uri="{BB962C8B-B14F-4D97-AF65-F5344CB8AC3E}">
        <p14:creationId xmlns:p14="http://schemas.microsoft.com/office/powerpoint/2010/main" val="161455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21B8-7260-2B03-1802-4A8AC423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9229"/>
            <a:ext cx="8596668" cy="59871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5DFB3-41B0-656B-B2C7-44B2739CF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2" y="1164771"/>
            <a:ext cx="10643809" cy="5693229"/>
          </a:xfrm>
        </p:spPr>
      </p:pic>
    </p:spTree>
    <p:extLst>
      <p:ext uri="{BB962C8B-B14F-4D97-AF65-F5344CB8AC3E}">
        <p14:creationId xmlns:p14="http://schemas.microsoft.com/office/powerpoint/2010/main" val="3273649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5112-B9FC-916E-FC38-E53B6B6E9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1257"/>
            <a:ext cx="8596668" cy="674914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7F03A8-D56D-727C-5067-9AECDB76C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132114"/>
            <a:ext cx="10556723" cy="5725886"/>
          </a:xfrm>
        </p:spPr>
      </p:pic>
    </p:spTree>
    <p:extLst>
      <p:ext uri="{BB962C8B-B14F-4D97-AF65-F5344CB8AC3E}">
        <p14:creationId xmlns:p14="http://schemas.microsoft.com/office/powerpoint/2010/main" val="263802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3DD9-A5C4-45ED-A022-FD65DD2A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3029"/>
            <a:ext cx="8596668" cy="653143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0C8A01-F2B6-4AB5-54DD-F47E14123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088571"/>
            <a:ext cx="10578495" cy="5769429"/>
          </a:xfrm>
        </p:spPr>
      </p:pic>
    </p:spTree>
    <p:extLst>
      <p:ext uri="{BB962C8B-B14F-4D97-AF65-F5344CB8AC3E}">
        <p14:creationId xmlns:p14="http://schemas.microsoft.com/office/powerpoint/2010/main" val="276546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D8EF-32F8-142B-FB4D-A3D4C0AB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6152"/>
            <a:ext cx="8596668" cy="62048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E92FD-F176-1000-0A0A-CC99A69B4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816638"/>
            <a:ext cx="10534952" cy="6041362"/>
          </a:xfrm>
        </p:spPr>
      </p:pic>
    </p:spTree>
    <p:extLst>
      <p:ext uri="{BB962C8B-B14F-4D97-AF65-F5344CB8AC3E}">
        <p14:creationId xmlns:p14="http://schemas.microsoft.com/office/powerpoint/2010/main" val="133260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AEAC-4B25-2B86-9D91-3B8313F0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6781"/>
            <a:ext cx="8596668" cy="62027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4A6013-B93C-FE32-CF2B-C61AD3C3E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099458"/>
            <a:ext cx="10654695" cy="5758542"/>
          </a:xfrm>
        </p:spPr>
      </p:pic>
    </p:spTree>
    <p:extLst>
      <p:ext uri="{BB962C8B-B14F-4D97-AF65-F5344CB8AC3E}">
        <p14:creationId xmlns:p14="http://schemas.microsoft.com/office/powerpoint/2010/main" val="42786248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</TotalTime>
  <Words>18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Trebuchet MS</vt:lpstr>
      <vt:lpstr>Wingdings 3</vt:lpstr>
      <vt:lpstr>Facet</vt:lpstr>
      <vt:lpstr>ECOMMERCE WEBSITE  </vt:lpstr>
      <vt:lpstr>LOGIN PAGE</vt:lpstr>
      <vt:lpstr>HOME PAGE</vt:lpstr>
      <vt:lpstr>FEATURED PROJECTS </vt:lpstr>
      <vt:lpstr>PRODUCT PAGE</vt:lpstr>
      <vt:lpstr>MOBILES</vt:lpstr>
      <vt:lpstr>CART</vt:lpstr>
      <vt:lpstr>CART</vt:lpstr>
      <vt:lpstr>ABOUT PAGE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 WEBSITE  </dc:title>
  <dc:creator>Bhanuprakash D.V</dc:creator>
  <cp:lastModifiedBy>Bhanuprakash D.V</cp:lastModifiedBy>
  <cp:revision>1</cp:revision>
  <dcterms:created xsi:type="dcterms:W3CDTF">2024-04-15T01:51:56Z</dcterms:created>
  <dcterms:modified xsi:type="dcterms:W3CDTF">2024-04-15T04:22:15Z</dcterms:modified>
</cp:coreProperties>
</file>